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2995612"/>
            <a:ext cx="103060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293096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56322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293096"/>
            <a:ext cx="1100137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537321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3605" y="537321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966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204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064" y="5262605"/>
            <a:ext cx="10058400" cy="1057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45428" y="465313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4" y="1268760"/>
            <a:ext cx="1105852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173" y="5105400"/>
            <a:ext cx="10448925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223946"/>
            <a:ext cx="64807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90662"/>
            <a:ext cx="11658600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092" y="5372791"/>
            <a:ext cx="1098232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966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382646" cy="59329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3299126"/>
            <a:ext cx="2376264" cy="5619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4236675"/>
            <a:ext cx="1368152" cy="5619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6021288"/>
            <a:ext cx="1080120" cy="5619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680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013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34076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2392" y="134076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96752"/>
            <a:ext cx="1088707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397027"/>
            <a:ext cx="1085850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299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8928992" cy="588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0012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64502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22178" y="364502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465313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3945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041586"/>
            <a:ext cx="9848850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4149080"/>
            <a:ext cx="10191378" cy="24071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2204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32862" cy="53594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48478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4540" r="273"/>
          <a:stretch/>
        </p:blipFill>
        <p:spPr>
          <a:xfrm>
            <a:off x="1415480" y="4049949"/>
            <a:ext cx="8064896" cy="2734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110615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503773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6812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36510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59626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429000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312178"/>
            <a:ext cx="151216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2026-01-15T08:56:11Z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